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16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2.jpeg" ContentType="image/jpe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slideLayouts/slideLayout213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_rels/slideLayout213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59.xml.rels" ContentType="application/vnd.openxmlformats-package.relationships+xml"/>
  <Override PartName="/ppt/slideLayouts/slideLayout10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" Target="slides/slide1.xml"/><Relationship Id="rId21" Type="http://schemas.openxmlformats.org/officeDocument/2006/relationships/slide" Target="slides/slide2.xml"/><Relationship Id="rId22" Type="http://schemas.openxmlformats.org/officeDocument/2006/relationships/slide" Target="slides/slide3.xml"/><Relationship Id="rId23" Type="http://schemas.openxmlformats.org/officeDocument/2006/relationships/slide" Target="slides/slide4.xml"/><Relationship Id="rId24" Type="http://schemas.openxmlformats.org/officeDocument/2006/relationships/slide" Target="slides/slide5.xml"/><Relationship Id="rId25" Type="http://schemas.openxmlformats.org/officeDocument/2006/relationships/slide" Target="slides/slide6.xml"/><Relationship Id="rId26" Type="http://schemas.openxmlformats.org/officeDocument/2006/relationships/slide" Target="slides/slide7.xml"/><Relationship Id="rId27" Type="http://schemas.openxmlformats.org/officeDocument/2006/relationships/slide" Target="slides/slide8.xml"/><Relationship Id="rId28" Type="http://schemas.openxmlformats.org/officeDocument/2006/relationships/slide" Target="slides/slide9.xml"/><Relationship Id="rId29" Type="http://schemas.openxmlformats.org/officeDocument/2006/relationships/slide" Target="slides/slide10.xml"/><Relationship Id="rId30" Type="http://schemas.openxmlformats.org/officeDocument/2006/relationships/slide" Target="slides/slide11.xml"/><Relationship Id="rId31" Type="http://schemas.openxmlformats.org/officeDocument/2006/relationships/slide" Target="slides/slide12.xml"/><Relationship Id="rId32" Type="http://schemas.openxmlformats.org/officeDocument/2006/relationships/slide" Target="slides/slide13.xml"/><Relationship Id="rId33" Type="http://schemas.openxmlformats.org/officeDocument/2006/relationships/slide" Target="slides/slide14.xml"/><Relationship Id="rId34" Type="http://schemas.openxmlformats.org/officeDocument/2006/relationships/slide" Target="slides/slide15.xml"/><Relationship Id="rId35" Type="http://schemas.openxmlformats.org/officeDocument/2006/relationships/slide" Target="slides/slide16.xml"/><Relationship Id="rId36" Type="http://schemas.openxmlformats.org/officeDocument/2006/relationships/slide" Target="slides/slide17.xml"/><Relationship Id="rId37" Type="http://schemas.openxmlformats.org/officeDocument/2006/relationships/slide" Target="slides/slide18.xml"/><Relationship Id="rId38" Type="http://schemas.openxmlformats.org/officeDocument/2006/relationships/slide" Target="slides/slide19.xml"/><Relationship Id="rId39" Type="http://schemas.openxmlformats.org/officeDocument/2006/relationships/slide" Target="slides/slide20.xml"/><Relationship Id="rId40" Type="http://schemas.openxmlformats.org/officeDocument/2006/relationships/slide" Target="slides/slide21.xml"/><Relationship Id="rId41" Type="http://schemas.openxmlformats.org/officeDocument/2006/relationships/slide" Target="slides/slide22.xml"/><Relationship Id="rId42" Type="http://schemas.openxmlformats.org/officeDocument/2006/relationships/slide" Target="slides/slide23.xml"/><Relationship Id="rId43" Type="http://schemas.openxmlformats.org/officeDocument/2006/relationships/slide" Target="slides/slide24.xml"/><Relationship Id="rId44" Type="http://schemas.openxmlformats.org/officeDocument/2006/relationships/slide" Target="slides/slide25.xml"/><Relationship Id="rId45" Type="http://schemas.openxmlformats.org/officeDocument/2006/relationships/slide" Target="slides/slide26.xml"/><Relationship Id="rId46" Type="http://schemas.openxmlformats.org/officeDocument/2006/relationships/slide" Target="slides/slide27.xml"/><Relationship Id="rId47" Type="http://schemas.openxmlformats.org/officeDocument/2006/relationships/slide" Target="slides/slide28.xml"/><Relationship Id="rId48" Type="http://schemas.openxmlformats.org/officeDocument/2006/relationships/slide" Target="slides/slide29.xml"/><Relationship Id="rId49" Type="http://schemas.openxmlformats.org/officeDocument/2006/relationships/slide" Target="slides/slide30.xml"/><Relationship Id="rId50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ubTitle"/>
          </p:nvPr>
        </p:nvSpPr>
        <p:spPr>
          <a:xfrm>
            <a:off x="690840" y="6410520"/>
            <a:ext cx="108097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0.xml"/><Relationship Id="rId8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78.xml"/><Relationship Id="rId14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88.xml"/><Relationship Id="rId12" Type="http://schemas.openxmlformats.org/officeDocument/2006/relationships/slideLayout" Target="../slideLayouts/slideLayout189.xml"/><Relationship Id="rId13" Type="http://schemas.openxmlformats.org/officeDocument/2006/relationships/slideLayout" Target="../slideLayouts/slideLayout190.xml"/><Relationship Id="rId14" Type="http://schemas.openxmlformats.org/officeDocument/2006/relationships/slideLayout" Target="../slideLayouts/slideLayout191.xml"/><Relationship Id="rId15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slideLayout" Target="../slideLayouts/slideLayout209.xml"/><Relationship Id="rId8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212.xml"/><Relationship Id="rId11" Type="http://schemas.openxmlformats.org/officeDocument/2006/relationships/slideLayout" Target="../slideLayouts/slideLayout213.xml"/><Relationship Id="rId12" Type="http://schemas.openxmlformats.org/officeDocument/2006/relationships/slideLayout" Target="../slideLayouts/slideLayout214.xml"/><Relationship Id="rId13" Type="http://schemas.openxmlformats.org/officeDocument/2006/relationships/slideLayout" Target="../slideLayouts/slideLayout215.xml"/><Relationship Id="rId14" Type="http://schemas.openxmlformats.org/officeDocument/2006/relationships/slideLayout" Target="../slideLayouts/slideLayout21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/>
          <a:p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" name="Google Shape;37;p9" descr=""/>
          <p:cNvPicPr/>
          <p:nvPr/>
        </p:nvPicPr>
        <p:blipFill>
          <a:blip r:embed="rId2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e3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/>
          <a:p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4" name="Google Shape;40;p10" descr=""/>
          <p:cNvPicPr/>
          <p:nvPr/>
        </p:nvPicPr>
        <p:blipFill>
          <a:blip r:embed="rId2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ln>
            <a:noFill/>
          </a:ln>
        </p:spPr>
      </p:pic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5425920"/>
          </a:xfrm>
          <a:prstGeom prst="rect">
            <a:avLst/>
          </a:prstGeom>
        </p:spPr>
        <p:txBody>
          <a:bodyPr/>
          <a:p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3" name="Google Shape;43;p11" descr=""/>
          <p:cNvPicPr/>
          <p:nvPr/>
        </p:nvPicPr>
        <p:blipFill>
          <a:blip r:embed="rId2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ln>
            <a:noFill/>
          </a:ln>
        </p:spPr>
      </p:pic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4680720" cy="5411160"/>
          </a:xfrm>
          <a:prstGeom prst="rect">
            <a:avLst/>
          </a:prstGeom>
        </p:spPr>
        <p:txBody>
          <a:bodyPr/>
          <a:p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6095880" y="0"/>
            <a:ext cx="6095520" cy="342864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3"/>
          <p:cNvSpPr/>
          <p:nvPr/>
        </p:nvSpPr>
        <p:spPr>
          <a:xfrm>
            <a:off x="6095880" y="3429000"/>
            <a:ext cx="6095520" cy="34369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4" name="Google Shape;54;p15" descr=""/>
          <p:cNvPicPr/>
          <p:nvPr/>
        </p:nvPicPr>
        <p:blipFill>
          <a:blip r:embed="rId2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ln>
            <a:noFill/>
          </a:ln>
        </p:spPr>
      </p:pic>
      <p:sp>
        <p:nvSpPr>
          <p:cNvPr id="43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6095880" y="0"/>
            <a:ext cx="6095520" cy="228492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2"/>
          <p:cNvSpPr/>
          <p:nvPr/>
        </p:nvSpPr>
        <p:spPr>
          <a:xfrm>
            <a:off x="6095880" y="2285280"/>
            <a:ext cx="6095520" cy="228492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3"/>
          <p:cNvSpPr/>
          <p:nvPr/>
        </p:nvSpPr>
        <p:spPr>
          <a:xfrm>
            <a:off x="6095880" y="4572720"/>
            <a:ext cx="6095520" cy="22849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PlaceHolder 4"/>
          <p:cNvSpPr>
            <a:spLocks noGrp="1"/>
          </p:cNvSpPr>
          <p:nvPr>
            <p:ph type="title"/>
          </p:nvPr>
        </p:nvSpPr>
        <p:spPr>
          <a:xfrm>
            <a:off x="690840" y="692280"/>
            <a:ext cx="4680720" cy="5411160"/>
          </a:xfrm>
          <a:prstGeom prst="rect">
            <a:avLst/>
          </a:prstGeom>
        </p:spPr>
        <p:txBody>
          <a:bodyPr/>
          <a:p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6" name="Google Shape;252;p49" descr=""/>
          <p:cNvPicPr/>
          <p:nvPr/>
        </p:nvPicPr>
        <p:blipFill>
          <a:blip r:embed="rId2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ln>
            <a:noFill/>
          </a:ln>
        </p:spPr>
      </p:pic>
      <p:sp>
        <p:nvSpPr>
          <p:cNvPr id="47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198;p37" descr=""/>
          <p:cNvPicPr/>
          <p:nvPr/>
        </p:nvPicPr>
        <p:blipFill>
          <a:blip r:embed="rId2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ln>
            <a:noFill/>
          </a:ln>
        </p:spPr>
      </p:pic>
      <p:pic>
        <p:nvPicPr>
          <p:cNvPr id="515" name="Google Shape;199;p37" descr=""/>
          <p:cNvPicPr/>
          <p:nvPr/>
        </p:nvPicPr>
        <p:blipFill>
          <a:blip r:embed="rId3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ln>
            <a:noFill/>
          </a:ln>
        </p:spPr>
      </p:pic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958320"/>
          </a:xfrm>
          <a:prstGeom prst="rect">
            <a:avLst/>
          </a:prstGeom>
        </p:spPr>
        <p:txBody>
          <a:bodyPr/>
          <a:p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184;p35" descr=""/>
          <p:cNvPicPr/>
          <p:nvPr/>
        </p:nvPicPr>
        <p:blipFill>
          <a:blip r:embed="rId2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ln>
            <a:noFill/>
          </a:ln>
        </p:spPr>
      </p:pic>
      <p:pic>
        <p:nvPicPr>
          <p:cNvPr id="555" name="Google Shape;185;p35" descr=""/>
          <p:cNvPicPr/>
          <p:nvPr/>
        </p:nvPicPr>
        <p:blipFill>
          <a:blip r:embed="rId3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ln>
            <a:noFill/>
          </a:ln>
        </p:spPr>
      </p:pic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809720" cy="958320"/>
          </a:xfrm>
          <a:prstGeom prst="rect">
            <a:avLst/>
          </a:prstGeom>
        </p:spPr>
        <p:txBody>
          <a:bodyPr/>
          <a:p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ustomShape 1"/>
          <p:cNvSpPr/>
          <p:nvPr/>
        </p:nvSpPr>
        <p:spPr>
          <a:xfrm flipH="1">
            <a:off x="8128080" y="0"/>
            <a:ext cx="4063680" cy="6857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5" name="Google Shape;161;p32" descr=""/>
          <p:cNvPicPr/>
          <p:nvPr/>
        </p:nvPicPr>
        <p:blipFill>
          <a:blip r:embed="rId2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ln>
            <a:noFill/>
          </a:ln>
        </p:spPr>
      </p:pic>
      <p:sp>
        <p:nvSpPr>
          <p:cNvPr id="596" name="CustomShape 2"/>
          <p:cNvSpPr/>
          <p:nvPr/>
        </p:nvSpPr>
        <p:spPr>
          <a:xfrm>
            <a:off x="7287480" y="3618360"/>
            <a:ext cx="3238920" cy="20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1" lang="ru-RU" sz="20000" spc="-1" strike="noStrike">
                <a:solidFill>
                  <a:srgbClr val="434343"/>
                </a:solidFill>
                <a:latin typeface="IBM Plex Sans"/>
                <a:ea typeface="IBM Plex Sans"/>
              </a:rPr>
              <a:t>03</a:t>
            </a:r>
            <a:endParaRPr b="0" lang="ru-RU" sz="20000" spc="-1" strike="noStrike">
              <a:latin typeface="Arial"/>
            </a:endParaRPr>
          </a:p>
        </p:txBody>
      </p:sp>
      <p:sp>
        <p:nvSpPr>
          <p:cNvPr id="597" name="CustomShape 3"/>
          <p:cNvSpPr/>
          <p:nvPr/>
        </p:nvSpPr>
        <p:spPr>
          <a:xfrm flipH="1">
            <a:off x="4064040" y="0"/>
            <a:ext cx="4063680" cy="685764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4"/>
          <p:cNvSpPr/>
          <p:nvPr/>
        </p:nvSpPr>
        <p:spPr>
          <a:xfrm>
            <a:off x="3214080" y="3625200"/>
            <a:ext cx="3238920" cy="20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1" lang="ru-RU" sz="20000" spc="-1" strike="noStrike">
                <a:solidFill>
                  <a:srgbClr val="965eff"/>
                </a:solidFill>
                <a:latin typeface="IBM Plex Sans"/>
                <a:ea typeface="IBM Plex Sans"/>
              </a:rPr>
              <a:t>02</a:t>
            </a:r>
            <a:endParaRPr b="0" lang="ru-RU" sz="20000" spc="-1" strike="noStrike">
              <a:latin typeface="Arial"/>
            </a:endParaRPr>
          </a:p>
        </p:txBody>
      </p:sp>
      <p:sp>
        <p:nvSpPr>
          <p:cNvPr id="599" name="CustomShape 5"/>
          <p:cNvSpPr/>
          <p:nvPr/>
        </p:nvSpPr>
        <p:spPr>
          <a:xfrm flipH="1">
            <a:off x="0" y="0"/>
            <a:ext cx="406368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6"/>
          <p:cNvSpPr/>
          <p:nvPr/>
        </p:nvSpPr>
        <p:spPr>
          <a:xfrm>
            <a:off x="-868680" y="3625200"/>
            <a:ext cx="3238920" cy="20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1" lang="ru-RU" sz="20000" spc="-1" strike="noStrike">
                <a:solidFill>
                  <a:srgbClr val="dcdddf"/>
                </a:solidFill>
                <a:latin typeface="IBM Plex Sans"/>
                <a:ea typeface="IBM Plex Sans"/>
              </a:rPr>
              <a:t>01</a:t>
            </a:r>
            <a:endParaRPr b="0" lang="ru-RU" sz="20000" spc="-1" strike="noStrike">
              <a:latin typeface="Arial"/>
            </a:endParaRPr>
          </a:p>
        </p:txBody>
      </p:sp>
      <p:pic>
        <p:nvPicPr>
          <p:cNvPr id="601" name="Google Shape;168;p32" descr=""/>
          <p:cNvPicPr/>
          <p:nvPr/>
        </p:nvPicPr>
        <p:blipFill>
          <a:blip r:embed="rId3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ln>
            <a:noFill/>
          </a:ln>
        </p:spPr>
      </p:pic>
      <p:sp>
        <p:nvSpPr>
          <p:cNvPr id="602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e3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84;p21" descr=""/>
          <p:cNvPicPr/>
          <p:nvPr/>
        </p:nvPicPr>
        <p:blipFill>
          <a:blip r:embed="rId2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ln>
            <a:noFill/>
          </a:ln>
        </p:spPr>
      </p:pic>
      <p:sp>
        <p:nvSpPr>
          <p:cNvPr id="641" name="CustomShape 1"/>
          <p:cNvSpPr/>
          <p:nvPr/>
        </p:nvSpPr>
        <p:spPr>
          <a:xfrm flipH="1">
            <a:off x="6095880" y="0"/>
            <a:ext cx="609552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6788520" y="692280"/>
            <a:ext cx="4680720" cy="5411160"/>
          </a:xfrm>
          <a:prstGeom prst="rect">
            <a:avLst/>
          </a:prstGeom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 type="title"/>
          </p:nvPr>
        </p:nvSpPr>
        <p:spPr>
          <a:xfrm>
            <a:off x="690840" y="1163880"/>
            <a:ext cx="4680720" cy="2264760"/>
          </a:xfrm>
          <a:prstGeom prst="rect">
            <a:avLst/>
          </a:prstGeom>
        </p:spPr>
        <p:txBody>
          <a:bodyPr/>
          <a:p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CustomShape 4"/>
          <p:cNvSpPr/>
          <p:nvPr/>
        </p:nvSpPr>
        <p:spPr>
          <a:xfrm>
            <a:off x="-1602000" y="3625200"/>
            <a:ext cx="3972240" cy="20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1" lang="ru-RU" sz="20000" spc="-1" strike="noStrike">
                <a:solidFill>
                  <a:srgbClr val="965eff"/>
                </a:solidFill>
                <a:latin typeface="IBM Plex Sans"/>
                <a:ea typeface="IBM Plex Sans"/>
              </a:rPr>
              <a:t>01</a:t>
            </a:r>
            <a:endParaRPr b="0" lang="ru-RU" sz="20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e3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91;p22" descr=""/>
          <p:cNvPicPr/>
          <p:nvPr/>
        </p:nvPicPr>
        <p:blipFill>
          <a:blip r:embed="rId2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ln>
            <a:noFill/>
          </a:ln>
        </p:spPr>
      </p:pic>
      <p:sp>
        <p:nvSpPr>
          <p:cNvPr id="682" name="CustomShape 1"/>
          <p:cNvSpPr/>
          <p:nvPr/>
        </p:nvSpPr>
        <p:spPr>
          <a:xfrm flipH="1">
            <a:off x="6095880" y="0"/>
            <a:ext cx="609552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PlaceHolder 2"/>
          <p:cNvSpPr>
            <a:spLocks noGrp="1"/>
          </p:cNvSpPr>
          <p:nvPr>
            <p:ph type="body"/>
          </p:nvPr>
        </p:nvSpPr>
        <p:spPr>
          <a:xfrm>
            <a:off x="6788520" y="692280"/>
            <a:ext cx="4680720" cy="5411160"/>
          </a:xfrm>
          <a:prstGeom prst="rect">
            <a:avLst/>
          </a:prstGeom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PlaceHolder 3"/>
          <p:cNvSpPr>
            <a:spLocks noGrp="1"/>
          </p:cNvSpPr>
          <p:nvPr>
            <p:ph type="title"/>
          </p:nvPr>
        </p:nvSpPr>
        <p:spPr>
          <a:xfrm>
            <a:off x="690840" y="1163880"/>
            <a:ext cx="4680720" cy="2264760"/>
          </a:xfrm>
          <a:prstGeom prst="rect">
            <a:avLst/>
          </a:prstGeom>
        </p:spPr>
        <p:txBody>
          <a:bodyPr/>
          <a:p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CustomShape 4"/>
          <p:cNvSpPr/>
          <p:nvPr/>
        </p:nvSpPr>
        <p:spPr>
          <a:xfrm>
            <a:off x="-1602000" y="3625200"/>
            <a:ext cx="3972240" cy="20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1" lang="ru-RU" sz="20000" spc="-1" strike="noStrike">
                <a:solidFill>
                  <a:srgbClr val="965eff"/>
                </a:solidFill>
                <a:latin typeface="IBM Plex Sans"/>
                <a:ea typeface="IBM Plex Sans"/>
              </a:rPr>
              <a:t>02</a:t>
            </a:r>
            <a:endParaRPr b="0" lang="ru-RU" sz="20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90840" y="1699920"/>
            <a:ext cx="10778760" cy="3172320"/>
          </a:xfrm>
          <a:prstGeom prst="rect">
            <a:avLst/>
          </a:prstGeom>
        </p:spPr>
        <p:txBody>
          <a:bodyPr anchor="b"/>
          <a:p>
            <a:r>
              <a:rPr b="0" lang="ru-RU" sz="72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" name="Google Shape;242;p47" descr=""/>
          <p:cNvPicPr/>
          <p:nvPr/>
        </p:nvPicPr>
        <p:blipFill>
          <a:blip r:embed="rId3"/>
          <a:stretch/>
        </p:blipFill>
        <p:spPr>
          <a:xfrm>
            <a:off x="789480" y="745200"/>
            <a:ext cx="2769480" cy="503280"/>
          </a:xfrm>
          <a:prstGeom prst="rect">
            <a:avLst/>
          </a:prstGeom>
          <a:ln>
            <a:noFill/>
          </a:ln>
        </p:spPr>
      </p:pic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e3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90840" y="1699920"/>
            <a:ext cx="10778760" cy="3172320"/>
          </a:xfrm>
          <a:prstGeom prst="rect">
            <a:avLst/>
          </a:prstGeom>
        </p:spPr>
        <p:txBody>
          <a:bodyPr anchor="b"/>
          <a:p>
            <a:r>
              <a:rPr b="0" lang="ru-RU" sz="72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" name="Google Shape;246;p48" descr=""/>
          <p:cNvPicPr/>
          <p:nvPr/>
        </p:nvPicPr>
        <p:blipFill>
          <a:blip r:embed="rId2"/>
          <a:stretch/>
        </p:blipFill>
        <p:spPr>
          <a:xfrm>
            <a:off x="789480" y="745200"/>
            <a:ext cx="2769480" cy="503280"/>
          </a:xfrm>
          <a:prstGeom prst="rect">
            <a:avLst/>
          </a:prstGeom>
          <a:ln>
            <a:noFill/>
          </a:ln>
        </p:spPr>
      </p:pic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90840" y="1699920"/>
            <a:ext cx="10778760" cy="3172320"/>
          </a:xfrm>
          <a:prstGeom prst="rect">
            <a:avLst/>
          </a:prstGeom>
        </p:spPr>
        <p:txBody>
          <a:bodyPr anchor="b"/>
          <a:p>
            <a:r>
              <a:rPr b="0" lang="ru-RU" sz="72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Google Shape;238;p46" descr=""/>
          <p:cNvPicPr/>
          <p:nvPr/>
        </p:nvPicPr>
        <p:blipFill>
          <a:blip r:embed="rId2"/>
          <a:stretch/>
        </p:blipFill>
        <p:spPr>
          <a:xfrm>
            <a:off x="789480" y="745200"/>
            <a:ext cx="2769480" cy="503280"/>
          </a:xfrm>
          <a:prstGeom prst="rect">
            <a:avLst/>
          </a:prstGeom>
          <a:ln>
            <a:noFill/>
          </a:ln>
        </p:spPr>
      </p:pic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63;p17" descr=""/>
          <p:cNvPicPr/>
          <p:nvPr/>
        </p:nvPicPr>
        <p:blipFill>
          <a:blip r:embed="rId2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ln>
            <a:noFill/>
          </a:ln>
        </p:spPr>
      </p:pic>
      <p:pic>
        <p:nvPicPr>
          <p:cNvPr id="157" name="Google Shape;64;p17" descr=""/>
          <p:cNvPicPr/>
          <p:nvPr/>
        </p:nvPicPr>
        <p:blipFill>
          <a:blip r:embed="rId3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 flipH="1">
            <a:off x="6095880" y="0"/>
            <a:ext cx="6095520" cy="685764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788520" y="692280"/>
            <a:ext cx="4680720" cy="5411160"/>
          </a:xfrm>
          <a:prstGeom prst="rect">
            <a:avLst/>
          </a:prstGeom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title"/>
          </p:nvPr>
        </p:nvSpPr>
        <p:spPr>
          <a:xfrm>
            <a:off x="690840" y="692280"/>
            <a:ext cx="4680720" cy="5411160"/>
          </a:xfrm>
          <a:prstGeom prst="rect">
            <a:avLst/>
          </a:prstGeom>
        </p:spPr>
        <p:txBody>
          <a:bodyPr/>
          <a:p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e3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body"/>
          </p:nvPr>
        </p:nvSpPr>
        <p:spPr>
          <a:xfrm>
            <a:off x="691200" y="692280"/>
            <a:ext cx="10778400" cy="5411160"/>
          </a:xfrm>
          <a:prstGeom prst="rect">
            <a:avLst/>
          </a:prstGeom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Google Shape;223;p42" descr=""/>
          <p:cNvPicPr/>
          <p:nvPr/>
        </p:nvPicPr>
        <p:blipFill>
          <a:blip r:embed="rId2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ln>
            <a:noFill/>
          </a:ln>
        </p:spPr>
      </p:pic>
      <p:sp>
        <p:nvSpPr>
          <p:cNvPr id="19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body"/>
          </p:nvPr>
        </p:nvSpPr>
        <p:spPr>
          <a:xfrm>
            <a:off x="691200" y="692280"/>
            <a:ext cx="10778400" cy="5411160"/>
          </a:xfrm>
          <a:prstGeom prst="rect">
            <a:avLst/>
          </a:prstGeom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7" name="Google Shape;220;p41" descr=""/>
          <p:cNvPicPr/>
          <p:nvPr/>
        </p:nvPicPr>
        <p:blipFill>
          <a:blip r:embed="rId2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ln>
            <a:noFill/>
          </a:ln>
        </p:spPr>
      </p:pic>
      <p:sp>
        <p:nvSpPr>
          <p:cNvPr id="23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body"/>
          </p:nvPr>
        </p:nvSpPr>
        <p:spPr>
          <a:xfrm>
            <a:off x="6788520" y="692280"/>
            <a:ext cx="4680720" cy="5411160"/>
          </a:xfrm>
          <a:prstGeom prst="rect">
            <a:avLst/>
          </a:prstGeom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title"/>
          </p:nvPr>
        </p:nvSpPr>
        <p:spPr>
          <a:xfrm>
            <a:off x="690840" y="692280"/>
            <a:ext cx="4680720" cy="5411160"/>
          </a:xfrm>
          <a:prstGeom prst="rect">
            <a:avLst/>
          </a:prstGeom>
        </p:spPr>
        <p:txBody>
          <a:bodyPr/>
          <a:p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7" name="Google Shape;213;p39" descr=""/>
          <p:cNvPicPr/>
          <p:nvPr/>
        </p:nvPicPr>
        <p:blipFill>
          <a:blip r:embed="rId2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body"/>
          </p:nvPr>
        </p:nvSpPr>
        <p:spPr>
          <a:xfrm>
            <a:off x="691200" y="2354760"/>
            <a:ext cx="10778400" cy="3748320"/>
          </a:xfrm>
          <a:prstGeom prst="rect">
            <a:avLst/>
          </a:prstGeom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title"/>
          </p:nvPr>
        </p:nvSpPr>
        <p:spPr>
          <a:xfrm>
            <a:off x="690840" y="692280"/>
            <a:ext cx="10778400" cy="1465200"/>
          </a:xfrm>
          <a:prstGeom prst="rect">
            <a:avLst/>
          </a:prstGeom>
        </p:spPr>
        <p:txBody>
          <a:bodyPr/>
          <a:p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6" name="Google Shape;217;p40" descr=""/>
          <p:cNvPicPr/>
          <p:nvPr/>
        </p:nvPicPr>
        <p:blipFill>
          <a:blip r:embed="rId2"/>
          <a:stretch/>
        </p:blipFill>
        <p:spPr>
          <a:xfrm>
            <a:off x="775440" y="6118200"/>
            <a:ext cx="1206360" cy="2188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6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6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6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6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6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6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6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6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6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6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0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6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6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TextShape 1"/>
          <p:cNvSpPr txBox="1"/>
          <p:nvPr/>
        </p:nvSpPr>
        <p:spPr>
          <a:xfrm>
            <a:off x="690840" y="1699920"/>
            <a:ext cx="10778760" cy="31723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ru-RU" sz="7200" spc="-1" strike="noStrike">
                <a:solidFill>
                  <a:srgbClr val="ffffff"/>
                </a:solidFill>
                <a:latin typeface="IBM Plex Sans SemiBold"/>
                <a:ea typeface="IBM Plex Sans SemiBold"/>
              </a:rPr>
              <a:t>Тематическое моделирование</a:t>
            </a:r>
            <a:endParaRPr b="0" lang="ru-RU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TextShape 2"/>
          <p:cNvSpPr txBox="1"/>
          <p:nvPr/>
        </p:nvSpPr>
        <p:spPr>
          <a:xfrm>
            <a:off x="690840" y="5095440"/>
            <a:ext cx="10778760" cy="925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ffffff"/>
                </a:solidFill>
                <a:latin typeface="Arial"/>
              </a:rPr>
              <a:t>Название курса</a:t>
            </a:r>
            <a:endParaRPr b="0" lang="ru-RU" sz="2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TextShape 1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Задача ТМ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1" name="" descr=""/>
          <p:cNvPicPr/>
          <p:nvPr/>
        </p:nvPicPr>
        <p:blipFill>
          <a:blip r:embed="rId1"/>
          <a:stretch/>
        </p:blipFill>
        <p:spPr>
          <a:xfrm>
            <a:off x="3312000" y="1325880"/>
            <a:ext cx="6687360" cy="472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" descr=""/>
          <p:cNvPicPr/>
          <p:nvPr/>
        </p:nvPicPr>
        <p:blipFill>
          <a:blip r:embed="rId1"/>
          <a:stretch/>
        </p:blipFill>
        <p:spPr>
          <a:xfrm>
            <a:off x="1762560" y="740520"/>
            <a:ext cx="8965440" cy="523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" descr=""/>
          <p:cNvPicPr/>
          <p:nvPr/>
        </p:nvPicPr>
        <p:blipFill>
          <a:blip r:embed="rId1"/>
          <a:stretch/>
        </p:blipFill>
        <p:spPr>
          <a:xfrm>
            <a:off x="2736000" y="1728000"/>
            <a:ext cx="5997240" cy="244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TextShape 1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Определения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5" name="" descr=""/>
          <p:cNvPicPr/>
          <p:nvPr/>
        </p:nvPicPr>
        <p:blipFill>
          <a:blip r:embed="rId1"/>
          <a:stretch/>
        </p:blipFill>
        <p:spPr>
          <a:xfrm>
            <a:off x="2748960" y="1368000"/>
            <a:ext cx="6611040" cy="470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TextShape 1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Определения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7" name="" descr=""/>
          <p:cNvPicPr/>
          <p:nvPr/>
        </p:nvPicPr>
        <p:blipFill>
          <a:blip r:embed="rId1"/>
          <a:stretch/>
        </p:blipFill>
        <p:spPr>
          <a:xfrm>
            <a:off x="2255760" y="1440000"/>
            <a:ext cx="8040240" cy="430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TextShape 1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Определения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9" name="" descr=""/>
          <p:cNvPicPr/>
          <p:nvPr/>
        </p:nvPicPr>
        <p:blipFill>
          <a:blip r:embed="rId1"/>
          <a:stretch/>
        </p:blipFill>
        <p:spPr>
          <a:xfrm>
            <a:off x="2592000" y="1312560"/>
            <a:ext cx="6552000" cy="478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" descr=""/>
          <p:cNvPicPr/>
          <p:nvPr/>
        </p:nvPicPr>
        <p:blipFill>
          <a:blip r:embed="rId1"/>
          <a:stretch/>
        </p:blipFill>
        <p:spPr>
          <a:xfrm>
            <a:off x="2488320" y="471600"/>
            <a:ext cx="7519680" cy="543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" descr=""/>
          <p:cNvPicPr/>
          <p:nvPr/>
        </p:nvPicPr>
        <p:blipFill>
          <a:blip r:embed="rId1"/>
          <a:stretch/>
        </p:blipFill>
        <p:spPr>
          <a:xfrm>
            <a:off x="2530800" y="318600"/>
            <a:ext cx="7405200" cy="572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" descr=""/>
          <p:cNvPicPr/>
          <p:nvPr/>
        </p:nvPicPr>
        <p:blipFill>
          <a:blip r:embed="rId1"/>
          <a:stretch/>
        </p:blipFill>
        <p:spPr>
          <a:xfrm>
            <a:off x="2437200" y="366840"/>
            <a:ext cx="7642800" cy="546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" descr=""/>
          <p:cNvPicPr/>
          <p:nvPr/>
        </p:nvPicPr>
        <p:blipFill>
          <a:blip r:embed="rId1"/>
          <a:stretch/>
        </p:blipFill>
        <p:spPr>
          <a:xfrm>
            <a:off x="2107080" y="398520"/>
            <a:ext cx="7698960" cy="550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TextShape 1"/>
          <p:cNvSpPr txBox="1"/>
          <p:nvPr/>
        </p:nvSpPr>
        <p:spPr>
          <a:xfrm>
            <a:off x="6788520" y="692280"/>
            <a:ext cx="4680720" cy="5411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57200" indent="-36792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IBM Plex Sans"/>
              <a:buAutoNum type="arabicPeriod"/>
            </a:pPr>
            <a:r>
              <a:rPr b="0" lang="ru-RU" sz="22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Постановка задачи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50000"/>
              </a:lnSpc>
              <a:buClr>
                <a:srgbClr val="ffffff"/>
              </a:buClr>
              <a:buFont typeface="IBM Plex Sans"/>
              <a:buAutoNum type="arabicPeriod"/>
            </a:pPr>
            <a:r>
              <a:rPr b="0" lang="ru-RU" sz="22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PLSA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50000"/>
              </a:lnSpc>
              <a:buClr>
                <a:srgbClr val="ffffff"/>
              </a:buClr>
              <a:buFont typeface="IBM Plex Sans"/>
              <a:buAutoNum type="arabicPeriod"/>
            </a:pPr>
            <a:r>
              <a:rPr b="0" lang="ru-RU" sz="22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EM-алгоритм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TextShape 2"/>
          <p:cNvSpPr txBox="1"/>
          <p:nvPr/>
        </p:nvSpPr>
        <p:spPr>
          <a:xfrm>
            <a:off x="690840" y="692280"/>
            <a:ext cx="4680720" cy="5411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44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Что будет на уроке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" descr=""/>
          <p:cNvPicPr/>
          <p:nvPr/>
        </p:nvPicPr>
        <p:blipFill>
          <a:blip r:embed="rId1"/>
          <a:stretch/>
        </p:blipFill>
        <p:spPr>
          <a:xfrm>
            <a:off x="2232000" y="330840"/>
            <a:ext cx="7488000" cy="552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" descr=""/>
          <p:cNvPicPr/>
          <p:nvPr/>
        </p:nvPicPr>
        <p:blipFill>
          <a:blip r:embed="rId1"/>
          <a:stretch/>
        </p:blipFill>
        <p:spPr>
          <a:xfrm>
            <a:off x="1316880" y="1956240"/>
            <a:ext cx="9915120" cy="272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Shape 1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EM - алгоритм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" descr=""/>
          <p:cNvPicPr/>
          <p:nvPr/>
        </p:nvPicPr>
        <p:blipFill>
          <a:blip r:embed="rId1"/>
          <a:stretch/>
        </p:blipFill>
        <p:spPr>
          <a:xfrm>
            <a:off x="2448000" y="473760"/>
            <a:ext cx="7272000" cy="553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" descr=""/>
          <p:cNvPicPr/>
          <p:nvPr/>
        </p:nvPicPr>
        <p:blipFill>
          <a:blip r:embed="rId1"/>
          <a:stretch/>
        </p:blipFill>
        <p:spPr>
          <a:xfrm>
            <a:off x="1567440" y="1008000"/>
            <a:ext cx="9736560" cy="492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" descr=""/>
          <p:cNvPicPr/>
          <p:nvPr/>
        </p:nvPicPr>
        <p:blipFill>
          <a:blip r:embed="rId1"/>
          <a:stretch/>
        </p:blipFill>
        <p:spPr>
          <a:xfrm>
            <a:off x="1296000" y="990360"/>
            <a:ext cx="10296000" cy="433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" descr=""/>
          <p:cNvPicPr/>
          <p:nvPr/>
        </p:nvPicPr>
        <p:blipFill>
          <a:blip r:embed="rId1"/>
          <a:stretch/>
        </p:blipFill>
        <p:spPr>
          <a:xfrm>
            <a:off x="2376000" y="216000"/>
            <a:ext cx="7704000" cy="582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" descr=""/>
          <p:cNvPicPr/>
          <p:nvPr/>
        </p:nvPicPr>
        <p:blipFill>
          <a:blip r:embed="rId1"/>
          <a:stretch/>
        </p:blipFill>
        <p:spPr>
          <a:xfrm>
            <a:off x="1759320" y="504000"/>
            <a:ext cx="8896680" cy="540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" descr=""/>
          <p:cNvPicPr/>
          <p:nvPr/>
        </p:nvPicPr>
        <p:blipFill>
          <a:blip r:embed="rId1"/>
          <a:stretch/>
        </p:blipFill>
        <p:spPr>
          <a:xfrm>
            <a:off x="1440000" y="1762560"/>
            <a:ext cx="9696240" cy="313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" descr=""/>
          <p:cNvPicPr/>
          <p:nvPr/>
        </p:nvPicPr>
        <p:blipFill>
          <a:blip r:embed="rId1"/>
          <a:stretch/>
        </p:blipFill>
        <p:spPr>
          <a:xfrm>
            <a:off x="2016000" y="288000"/>
            <a:ext cx="7715880" cy="553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TextShape 1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Постановка задачи ТМ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7" name="" descr=""/>
          <p:cNvPicPr/>
          <p:nvPr/>
        </p:nvPicPr>
        <p:blipFill>
          <a:blip r:embed="rId1"/>
          <a:stretch/>
        </p:blipFill>
        <p:spPr>
          <a:xfrm>
            <a:off x="2088000" y="1384560"/>
            <a:ext cx="7920000" cy="444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" descr=""/>
          <p:cNvPicPr/>
          <p:nvPr/>
        </p:nvPicPr>
        <p:blipFill>
          <a:blip r:embed="rId1"/>
          <a:stretch/>
        </p:blipFill>
        <p:spPr>
          <a:xfrm>
            <a:off x="1269360" y="1152000"/>
            <a:ext cx="9962640" cy="432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397;p71" descr=""/>
          <p:cNvPicPr/>
          <p:nvPr/>
        </p:nvPicPr>
        <p:blipFill>
          <a:blip r:embed="rId1"/>
          <a:stretch/>
        </p:blipFill>
        <p:spPr>
          <a:xfrm>
            <a:off x="4822560" y="0"/>
            <a:ext cx="7368840" cy="6857640"/>
          </a:xfrm>
          <a:prstGeom prst="rect">
            <a:avLst/>
          </a:prstGeom>
          <a:ln>
            <a:noFill/>
          </a:ln>
        </p:spPr>
      </p:pic>
      <p:sp>
        <p:nvSpPr>
          <p:cNvPr id="766" name="TextShape 1"/>
          <p:cNvSpPr txBox="1"/>
          <p:nvPr/>
        </p:nvSpPr>
        <p:spPr>
          <a:xfrm>
            <a:off x="690840" y="692280"/>
            <a:ext cx="10809720" cy="542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44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Спасибо!</a:t>
            </a:r>
            <a:br/>
            <a:r>
              <a:rPr b="1" lang="ru-RU" sz="4400" spc="-1" strike="noStrike">
                <a:solidFill>
                  <a:srgbClr val="b187ff"/>
                </a:solidFill>
                <a:latin typeface="IBM Plex Sans"/>
                <a:ea typeface="IBM Plex Sans"/>
              </a:rPr>
              <a:t>Каждый день</a:t>
            </a:r>
            <a:br/>
            <a:r>
              <a:rPr b="1" lang="ru-RU" sz="4400" spc="-1" strike="noStrike">
                <a:solidFill>
                  <a:srgbClr val="b187ff"/>
                </a:solidFill>
                <a:latin typeface="IBM Plex Sans"/>
                <a:ea typeface="IBM Plex Sans"/>
              </a:rPr>
              <a:t>вы становитесь</a:t>
            </a:r>
            <a:br/>
            <a:r>
              <a:rPr b="1" lang="ru-RU" sz="4400" spc="-1" strike="noStrike">
                <a:solidFill>
                  <a:srgbClr val="b187ff"/>
                </a:solidFill>
                <a:latin typeface="IBM Plex Sans"/>
                <a:ea typeface="IBM Plex Sans"/>
              </a:rPr>
              <a:t>лучше :)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TextShape 1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Где используется ТМ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9" name="" descr=""/>
          <p:cNvPicPr/>
          <p:nvPr/>
        </p:nvPicPr>
        <p:blipFill>
          <a:blip r:embed="rId1"/>
          <a:stretch/>
        </p:blipFill>
        <p:spPr>
          <a:xfrm>
            <a:off x="3096000" y="1341000"/>
            <a:ext cx="5865480" cy="440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TextShape 1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Постановка задачи ТМ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1" name="" descr=""/>
          <p:cNvPicPr/>
          <p:nvPr/>
        </p:nvPicPr>
        <p:blipFill>
          <a:blip r:embed="rId1"/>
          <a:stretch/>
        </p:blipFill>
        <p:spPr>
          <a:xfrm>
            <a:off x="2088000" y="1384560"/>
            <a:ext cx="7920000" cy="444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TextShape 1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Что такое тема?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3" name="" descr=""/>
          <p:cNvPicPr/>
          <p:nvPr/>
        </p:nvPicPr>
        <p:blipFill>
          <a:blip r:embed="rId1"/>
          <a:stretch/>
        </p:blipFill>
        <p:spPr>
          <a:xfrm>
            <a:off x="2448000" y="1368000"/>
            <a:ext cx="7272000" cy="442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TextShape 1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Что такое тема?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5" name="" descr=""/>
          <p:cNvPicPr/>
          <p:nvPr/>
        </p:nvPicPr>
        <p:blipFill>
          <a:blip r:embed="rId1"/>
          <a:stretch/>
        </p:blipFill>
        <p:spPr>
          <a:xfrm>
            <a:off x="2016000" y="1296000"/>
            <a:ext cx="7860960" cy="463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TextShape 1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Тематическая модель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7" name="" descr=""/>
          <p:cNvPicPr/>
          <p:nvPr/>
        </p:nvPicPr>
        <p:blipFill>
          <a:blip r:embed="rId1"/>
          <a:stretch/>
        </p:blipFill>
        <p:spPr>
          <a:xfrm>
            <a:off x="2592000" y="1224000"/>
            <a:ext cx="6768000" cy="487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Shape 1"/>
          <p:cNvSpPr txBox="1"/>
          <p:nvPr/>
        </p:nvSpPr>
        <p:spPr>
          <a:xfrm>
            <a:off x="691200" y="692280"/>
            <a:ext cx="10778400" cy="5411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Тематическая модель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9" name="" descr=""/>
          <p:cNvPicPr/>
          <p:nvPr/>
        </p:nvPicPr>
        <p:blipFill>
          <a:blip r:embed="rId1"/>
          <a:stretch/>
        </p:blipFill>
        <p:spPr>
          <a:xfrm>
            <a:off x="1671480" y="1224000"/>
            <a:ext cx="9848520" cy="476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2020-12-05T16:01:32Z</dcterms:modified>
  <cp:revision>1</cp:revision>
  <dc:subject/>
  <dc:title/>
</cp:coreProperties>
</file>